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sldIdLst>
    <p:sldId id="256" r:id="rId3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91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43" d="100"/>
          <a:sy n="43" d="100"/>
        </p:scale>
        <p:origin x="1108" y="56"/>
      </p:cViewPr>
      <p:guideLst>
        <p:guide orient="horz" pos="3367"/>
        <p:guide pos="91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167-7632-4B34-B0BA-7E7F4291C5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597-9B08-47FE-B507-3F300BED6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6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167-7632-4B34-B0BA-7E7F4291C5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597-9B08-47FE-B507-3F300BED6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7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167-7632-4B34-B0BA-7E7F4291C5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597-9B08-47FE-B507-3F300BED6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5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167-7632-4B34-B0BA-7E7F4291C5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597-9B08-47FE-B507-3F300BED6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7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167-7632-4B34-B0BA-7E7F4291C5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597-9B08-47FE-B507-3F300BED6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9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167-7632-4B34-B0BA-7E7F4291C5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597-9B08-47FE-B507-3F300BED6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167-7632-4B34-B0BA-7E7F4291C5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597-9B08-47FE-B507-3F300BED6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2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167-7632-4B34-B0BA-7E7F4291C5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597-9B08-47FE-B507-3F300BED6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167-7632-4B34-B0BA-7E7F4291C5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597-9B08-47FE-B507-3F300BED6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5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167-7632-4B34-B0BA-7E7F4291C5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597-9B08-47FE-B507-3F300BED6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5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A167-7632-4B34-B0BA-7E7F4291C5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597-9B08-47FE-B507-3F300BED6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6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A167-7632-4B34-B0BA-7E7F4291C53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597-9B08-47FE-B507-3F300BED6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3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aerial view of a road&#10;&#10;Description automatically generated">
            <a:extLst>
              <a:ext uri="{FF2B5EF4-FFF2-40B4-BE49-F238E27FC236}">
                <a16:creationId xmlns:a16="http://schemas.microsoft.com/office/drawing/2014/main" id="{D5D10E25-ED09-629B-C3D2-F2870C25C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36853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 descr="An aerial view of a city&#10;&#10;Description automatically generated">
            <a:extLst>
              <a:ext uri="{FF2B5EF4-FFF2-40B4-BE49-F238E27FC236}">
                <a16:creationId xmlns:a16="http://schemas.microsoft.com/office/drawing/2014/main" id="{51120B34-B68D-749E-7CDC-C0CF1AC35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1128"/>
            <a:ext cx="15119350" cy="36853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 descr="An aerial view of a city&#10;&#10;Description automatically generated">
            <a:extLst>
              <a:ext uri="{FF2B5EF4-FFF2-40B4-BE49-F238E27FC236}">
                <a16:creationId xmlns:a16="http://schemas.microsoft.com/office/drawing/2014/main" id="{F3847167-DE5B-6CC0-894D-25FBA3D7A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6470"/>
            <a:ext cx="15119350" cy="36853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CE8651-5AB6-BBC9-24FB-D286182C8CBF}"/>
              </a:ext>
            </a:extLst>
          </p:cNvPr>
          <p:cNvSpPr/>
          <p:nvPr/>
        </p:nvSpPr>
        <p:spPr>
          <a:xfrm>
            <a:off x="4572000" y="1145629"/>
            <a:ext cx="1651417" cy="13940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EC8416-A0FB-B607-7C2D-6FAB218A5262}"/>
              </a:ext>
            </a:extLst>
          </p:cNvPr>
          <p:cNvSpPr/>
          <p:nvPr/>
        </p:nvSpPr>
        <p:spPr>
          <a:xfrm>
            <a:off x="4572000" y="4466757"/>
            <a:ext cx="1651417" cy="13940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3C2CAFA-EE43-621C-A4D1-8B232EB4F7A7}"/>
              </a:ext>
            </a:extLst>
          </p:cNvPr>
          <p:cNvSpPr/>
          <p:nvPr/>
        </p:nvSpPr>
        <p:spPr>
          <a:xfrm>
            <a:off x="4589489" y="8152100"/>
            <a:ext cx="1651417" cy="13940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941B6D-59F8-D7BA-3F0F-928F8421B320}"/>
              </a:ext>
            </a:extLst>
          </p:cNvPr>
          <p:cNvSpPr txBox="1"/>
          <p:nvPr/>
        </p:nvSpPr>
        <p:spPr>
          <a:xfrm>
            <a:off x="2622284" y="1529167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Acton Main Line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RRAP</a:t>
            </a:r>
          </a:p>
        </p:txBody>
      </p:sp>
    </p:spTree>
    <p:extLst>
      <p:ext uri="{BB962C8B-B14F-4D97-AF65-F5344CB8AC3E}">
        <p14:creationId xmlns:p14="http://schemas.microsoft.com/office/powerpoint/2010/main" val="336402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 U K ! 7 5 4 0 7 1 4 2 6 . 1 < / d o c u m e n t i d >  
     < s e n d e r i d > B A R G < / s e n d e r i d >  
     < s e n d e r e m a i l > G I U L I A . B A R B O N E @ N O R T O N R O S E F U L B R I G H T . C O M < / s e n d e r e m a i l >  
     < l a s t m o d i f i e d > 2 0 2 3 - 1 1 - 2 0 T 1 0 : 5 9 : 4 8 . 0 0 0 0 0 0 0 + 0 0 : 0 0 < / l a s t m o d i f i e d >  
     < d a t a b a s e > U K < / d a t a b a s e >  
 < / p r o p e r t i e s > 
</file>

<file path=customXml/itemProps1.xml><?xml version="1.0" encoding="utf-8"?>
<ds:datastoreItem xmlns:ds="http://schemas.openxmlformats.org/officeDocument/2006/customXml" ds:itemID="{12E50641-56CF-47ED-B68F-54BAB68F243C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4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Gallop</dc:creator>
  <cp:lastModifiedBy>Joanna Vincent</cp:lastModifiedBy>
  <cp:revision>2</cp:revision>
  <dcterms:created xsi:type="dcterms:W3CDTF">2023-11-20T10:53:55Z</dcterms:created>
  <dcterms:modified xsi:type="dcterms:W3CDTF">2023-11-28T19:02:33Z</dcterms:modified>
</cp:coreProperties>
</file>