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10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A40F-8B2C-47BA-2C2E-303C7DF21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0E119-4D7D-BF2E-D3C0-B1599E9E9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4F891-0939-3035-8EEF-0DCD2CE2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59116-4884-8977-6214-8C1269A82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55D62-D683-DBB1-68F6-BEE2D726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38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4C78-E5D4-8535-A959-C76F3C37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A6095-BAB5-E1C3-138E-984B85FA9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6550-A677-84C9-F3D7-3716F1CB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61770-5007-4BD4-7EB6-6B1470DC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961BC-8393-7925-295C-B5BF92CA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2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015F3-D567-A00F-E1F0-9B727350F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E0324-9E57-F12E-8C2C-08621CA41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483BD-1794-1BE8-0A60-F90FFFF4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49529-6101-B879-56F6-510562DD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84996-5A00-C1B5-4B80-261F7250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0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CE84-1CCD-B054-160E-63B2B98D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FCA05-2018-C678-380F-1DA121A9D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E19D-A3DE-5C7D-62F3-9D86993D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A488A-F45E-ED04-0205-47DBC48F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4449-939C-E6AF-293A-0DED3DC0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35D4-27B8-7122-7A98-E0CE10B5B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5530C-0E02-6E2B-A6AD-2DA262721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E85CB-8F13-C214-61CA-8A08E4F9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5E4AB-0DC0-1238-AA12-7DDC0CB2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75206-825E-7025-80F0-DCE34A8A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0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AC97-20E6-63EA-2585-762B7F9C6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1FA94-E09C-6D7B-113E-C34F90C47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98337-5C42-8A1F-F15D-C366635C8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E49AD-0D10-D732-3979-73BE37B4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77D87-90A0-8E5B-230C-671CCD0B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BA61D-D57D-01A2-9EA6-3B960A2D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2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9C47-3F15-77FD-9CF1-7244EC23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E3469-29AB-337D-50C7-94DA61651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CFFC6-D1DA-77D1-C085-4DA625DD3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1547F-6692-5D15-FC96-66071D826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A9F4FF-BCB1-5342-BCE4-D54AAD1ED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B21CE8-3AD8-29D3-EB2C-823950D9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CA4A41-8ED0-C063-9733-BBCEDAD4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7EAB2-DE1D-EF9C-AEDD-F3F3F6CA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ED84B-579E-BE54-D2B2-F367CC63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4C096-A9E9-F6BE-64EC-D6F050E3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29BFB-354F-4188-9F20-5A5CF350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C6344-B106-1D8F-5484-6632E3BE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6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614848-811B-3E47-5663-50DB7A23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6EE580-4F46-43C1-C47F-C13C4987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D9B3F-2FFA-A853-D306-DE1E4FB3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9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D2322-0EE9-4FA2-8397-2A1F8F017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4B0C-9F67-E7E9-BDDC-583C6843B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0D45C-FB4A-5976-08D6-D09EEBD72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98120-48F4-8817-D113-37D4DE2F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361B5-5A2D-A7EB-23BE-735D5E0B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60E08-33A2-B76E-E1B5-4E50C4F1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0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7CD7-6E6A-ACB8-E695-C5A49365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4D5A8-B0CF-9020-4165-52EF69334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42DB3-AD6E-EAA7-7EFB-EE57AAFC1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C7CCA-7935-BC77-94D6-7E731034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8EDB9-9229-8E17-6E3F-E307AAF1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A501A-F7AC-C8B6-7F0E-153E8ED4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1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2CB99-5286-69CD-9392-D8734C45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C5877-99C0-5296-FF92-5451E4BA3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A3180-46E2-EB92-38DC-BE5254518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A9B6-F426-4F8D-A7D7-B3A66A16195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43CA5-8A31-462F-03EC-DAED24AC3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EB1A6-1880-A95E-7573-C51959053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64CD-B147-4C7E-84F4-1F1AC676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8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69F9663-AE75-6A45-D324-E9E363464224}"/>
              </a:ext>
            </a:extLst>
          </p:cNvPr>
          <p:cNvGrpSpPr/>
          <p:nvPr/>
        </p:nvGrpSpPr>
        <p:grpSpPr>
          <a:xfrm>
            <a:off x="-1" y="-3765"/>
            <a:ext cx="12054770" cy="6861765"/>
            <a:chOff x="-1" y="-3765"/>
            <a:chExt cx="12054770" cy="6861765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300BD7FF-2A27-D210-5BEB-BD37AE2899A7}"/>
                </a:ext>
              </a:extLst>
            </p:cNvPr>
            <p:cNvGrpSpPr/>
            <p:nvPr/>
          </p:nvGrpSpPr>
          <p:grpSpPr>
            <a:xfrm>
              <a:off x="-1" y="-3765"/>
              <a:ext cx="12054770" cy="6861765"/>
              <a:chOff x="-1" y="-3765"/>
              <a:chExt cx="12054770" cy="6861765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DBC24502-F643-E643-0DD8-133259D4F8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10881"/>
              <a:stretch/>
            </p:blipFill>
            <p:spPr bwMode="auto">
              <a:xfrm>
                <a:off x="-1" y="-3765"/>
                <a:ext cx="6924675" cy="686176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A7CE12C6-E080-FADF-80C6-3AF6174FB5AA}"/>
                  </a:ext>
                </a:extLst>
              </p:cNvPr>
              <p:cNvSpPr/>
              <p:nvPr/>
            </p:nvSpPr>
            <p:spPr>
              <a:xfrm>
                <a:off x="4343400" y="942975"/>
                <a:ext cx="990600" cy="59055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Inlet works</a:t>
                </a:r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AA73DBD2-FD4A-C8A6-0EDC-F4CF28D61A59}"/>
                  </a:ext>
                </a:extLst>
              </p:cNvPr>
              <p:cNvCxnSpPr>
                <a:stCxn id="5" idx="2"/>
              </p:cNvCxnSpPr>
              <p:nvPr/>
            </p:nvCxnSpPr>
            <p:spPr>
              <a:xfrm flipH="1">
                <a:off x="3808520" y="1533525"/>
                <a:ext cx="1030180" cy="952223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F541C965-624D-44E7-F039-854D13A62209}"/>
                  </a:ext>
                </a:extLst>
              </p:cNvPr>
              <p:cNvSpPr/>
              <p:nvPr/>
            </p:nvSpPr>
            <p:spPr>
              <a:xfrm>
                <a:off x="4395787" y="2009636"/>
                <a:ext cx="990600" cy="590550"/>
              </a:xfrm>
              <a:prstGeom prst="round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Storm Tanks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2BB49860-C91E-73E3-C46B-40804041967C}"/>
                  </a:ext>
                </a:extLst>
              </p:cNvPr>
              <p:cNvCxnSpPr>
                <a:cxnSpLocks/>
                <a:stCxn id="8" idx="2"/>
              </p:cNvCxnSpPr>
              <p:nvPr/>
            </p:nvCxnSpPr>
            <p:spPr>
              <a:xfrm flipH="1">
                <a:off x="4261282" y="2600186"/>
                <a:ext cx="629805" cy="569142"/>
              </a:xfrm>
              <a:prstGeom prst="straightConnector1">
                <a:avLst/>
              </a:prstGeom>
              <a:ln w="5715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4B8D2E-FCA5-9924-F3B8-B133CDFB9523}"/>
                  </a:ext>
                </a:extLst>
              </p:cNvPr>
              <p:cNvSpPr txBox="1"/>
              <p:nvPr/>
            </p:nvSpPr>
            <p:spPr>
              <a:xfrm>
                <a:off x="3818739" y="2975989"/>
                <a:ext cx="577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5"/>
                    </a:solidFill>
                  </a:rPr>
                  <a:t>1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27022F-BBE9-D5B7-94F5-7C5B44D0046F}"/>
                  </a:ext>
                </a:extLst>
              </p:cNvPr>
              <p:cNvSpPr txBox="1"/>
              <p:nvPr/>
            </p:nvSpPr>
            <p:spPr>
              <a:xfrm>
                <a:off x="3972758" y="3166753"/>
                <a:ext cx="577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5"/>
                    </a:solidFill>
                  </a:rPr>
                  <a:t>2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029A27-E996-22E2-F89E-6FA7958E7E3F}"/>
                  </a:ext>
                </a:extLst>
              </p:cNvPr>
              <p:cNvSpPr txBox="1"/>
              <p:nvPr/>
            </p:nvSpPr>
            <p:spPr>
              <a:xfrm>
                <a:off x="3462963" y="2744412"/>
                <a:ext cx="577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4"/>
                    </a:solidFill>
                  </a:rPr>
                  <a:t>2</a:t>
                </a:r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BB64293C-DE45-E720-04DA-B6D732B3271B}"/>
                  </a:ext>
                </a:extLst>
              </p:cNvPr>
              <p:cNvSpPr/>
              <p:nvPr/>
            </p:nvSpPr>
            <p:spPr>
              <a:xfrm>
                <a:off x="5370087" y="3275594"/>
                <a:ext cx="1264444" cy="590550"/>
              </a:xfrm>
              <a:prstGeom prst="round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Balancing Tank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0AFF75B-66A2-02A0-EE18-1FB221FF6409}"/>
                  </a:ext>
                </a:extLst>
              </p:cNvPr>
              <p:cNvCxnSpPr>
                <a:stCxn id="16" idx="1"/>
              </p:cNvCxnSpPr>
              <p:nvPr/>
            </p:nvCxnSpPr>
            <p:spPr>
              <a:xfrm flipH="1">
                <a:off x="4576184" y="3570869"/>
                <a:ext cx="793903" cy="57549"/>
              </a:xfrm>
              <a:prstGeom prst="straightConnector1">
                <a:avLst/>
              </a:prstGeom>
              <a:ln w="5715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B0D94AD1-90FE-2B9C-BF35-40726D6F2FCE}"/>
                  </a:ext>
                </a:extLst>
              </p:cNvPr>
              <p:cNvSpPr/>
              <p:nvPr/>
            </p:nvSpPr>
            <p:spPr>
              <a:xfrm>
                <a:off x="2828139" y="1419086"/>
                <a:ext cx="990600" cy="590550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PSTs</a:t>
                </a:r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A457ABDC-85E5-2073-C937-36099B4564A2}"/>
                  </a:ext>
                </a:extLst>
              </p:cNvPr>
              <p:cNvCxnSpPr/>
              <p:nvPr/>
            </p:nvCxnSpPr>
            <p:spPr>
              <a:xfrm flipH="1">
                <a:off x="3080551" y="2009636"/>
                <a:ext cx="232669" cy="590550"/>
              </a:xfrm>
              <a:prstGeom prst="straightConnector1">
                <a:avLst/>
              </a:prstGeom>
              <a:ln w="5715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128C8C8-95B8-F724-649D-4B5C125D69AB}"/>
                  </a:ext>
                </a:extLst>
              </p:cNvPr>
              <p:cNvCxnSpPr>
                <a:stCxn id="20" idx="2"/>
              </p:cNvCxnSpPr>
              <p:nvPr/>
            </p:nvCxnSpPr>
            <p:spPr>
              <a:xfrm>
                <a:off x="3323439" y="2009636"/>
                <a:ext cx="224485" cy="689176"/>
              </a:xfrm>
              <a:prstGeom prst="straightConnector1">
                <a:avLst/>
              </a:prstGeom>
              <a:ln w="5715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ABBF04-201F-E1F0-8D44-B85B6503F71F}"/>
                  </a:ext>
                </a:extLst>
              </p:cNvPr>
              <p:cNvSpPr txBox="1"/>
              <p:nvPr/>
            </p:nvSpPr>
            <p:spPr>
              <a:xfrm>
                <a:off x="2908361" y="2668212"/>
                <a:ext cx="577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4"/>
                    </a:solidFill>
                  </a:rPr>
                  <a:t>1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C9D61-CB6F-68E7-F648-783B426A5B6A}"/>
                  </a:ext>
                </a:extLst>
              </p:cNvPr>
              <p:cNvSpPr txBox="1"/>
              <p:nvPr/>
            </p:nvSpPr>
            <p:spPr>
              <a:xfrm>
                <a:off x="4113470" y="3302542"/>
                <a:ext cx="577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chemeClr val="accent5"/>
                    </a:solidFill>
                  </a:rPr>
                  <a:t>3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12CE4BE-1970-16F8-776D-D721843D44FA}"/>
                  </a:ext>
                </a:extLst>
              </p:cNvPr>
              <p:cNvSpPr txBox="1"/>
              <p:nvPr/>
            </p:nvSpPr>
            <p:spPr>
              <a:xfrm>
                <a:off x="3818739" y="4019098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608E330-EF32-4526-524E-9AA8A57C73F5}"/>
                  </a:ext>
                </a:extLst>
              </p:cNvPr>
              <p:cNvSpPr txBox="1"/>
              <p:nvPr/>
            </p:nvSpPr>
            <p:spPr>
              <a:xfrm>
                <a:off x="3200227" y="4493429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493C52C-F18F-64EE-5F10-C6CC752495E8}"/>
                  </a:ext>
                </a:extLst>
              </p:cNvPr>
              <p:cNvSpPr txBox="1"/>
              <p:nvPr/>
            </p:nvSpPr>
            <p:spPr>
              <a:xfrm>
                <a:off x="2680773" y="3882012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B242345-DF22-110A-B272-FC017E34AE46}"/>
                  </a:ext>
                </a:extLst>
              </p:cNvPr>
              <p:cNvSpPr txBox="1"/>
              <p:nvPr/>
            </p:nvSpPr>
            <p:spPr>
              <a:xfrm>
                <a:off x="3200226" y="3372993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34437C-62D8-A355-1B13-EF4793BC3F3D}"/>
                  </a:ext>
                </a:extLst>
              </p:cNvPr>
              <p:cNvSpPr txBox="1"/>
              <p:nvPr/>
            </p:nvSpPr>
            <p:spPr>
              <a:xfrm>
                <a:off x="1932964" y="2698812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91A48F04-8333-AA40-068C-17AF1BE1ABC0}"/>
                  </a:ext>
                </a:extLst>
              </p:cNvPr>
              <p:cNvSpPr/>
              <p:nvPr/>
            </p:nvSpPr>
            <p:spPr>
              <a:xfrm>
                <a:off x="942364" y="4505931"/>
                <a:ext cx="990600" cy="590550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Filter Beds</a:t>
                </a: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22EDA66B-5E9F-3B83-2315-61388D2B9DC0}"/>
                  </a:ext>
                </a:extLst>
              </p:cNvPr>
              <p:cNvCxnSpPr>
                <a:cxnSpLocks/>
                <a:stCxn id="32" idx="0"/>
              </p:cNvCxnSpPr>
              <p:nvPr/>
            </p:nvCxnSpPr>
            <p:spPr>
              <a:xfrm flipV="1">
                <a:off x="1437664" y="3052189"/>
                <a:ext cx="613841" cy="145374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497F3DEF-235F-2787-E3F0-D9964B2407E2}"/>
                  </a:ext>
                </a:extLst>
              </p:cNvPr>
              <p:cNvCxnSpPr>
                <a:cxnSpLocks/>
                <a:stCxn id="32" idx="3"/>
              </p:cNvCxnSpPr>
              <p:nvPr/>
            </p:nvCxnSpPr>
            <p:spPr>
              <a:xfrm flipV="1">
                <a:off x="1932964" y="4189789"/>
                <a:ext cx="734840" cy="611417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23791ED5-F0E0-3AA9-B995-81BA82E899FB}"/>
                  </a:ext>
                </a:extLst>
              </p:cNvPr>
              <p:cNvCxnSpPr>
                <a:cxnSpLocks/>
                <a:stCxn id="32" idx="3"/>
              </p:cNvCxnSpPr>
              <p:nvPr/>
            </p:nvCxnSpPr>
            <p:spPr>
              <a:xfrm flipV="1">
                <a:off x="1932964" y="4172986"/>
                <a:ext cx="1645864" cy="62822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4A2B7CF6-0637-00CF-434A-E35DF988FADA}"/>
                  </a:ext>
                </a:extLst>
              </p:cNvPr>
              <p:cNvCxnSpPr>
                <a:cxnSpLocks/>
                <a:stCxn id="32" idx="3"/>
              </p:cNvCxnSpPr>
              <p:nvPr/>
            </p:nvCxnSpPr>
            <p:spPr>
              <a:xfrm flipV="1">
                <a:off x="1932964" y="4679986"/>
                <a:ext cx="1147587" cy="12122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8E0CE65C-CC3B-1B95-0051-7892A2A3CFAD}"/>
                  </a:ext>
                </a:extLst>
              </p:cNvPr>
              <p:cNvSpPr/>
              <p:nvPr/>
            </p:nvSpPr>
            <p:spPr>
              <a:xfrm>
                <a:off x="5245229" y="4801206"/>
                <a:ext cx="990600" cy="590550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Humus Tanks</a:t>
                </a: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E09AA4AD-E133-5230-8854-8F9170644DEA}"/>
                  </a:ext>
                </a:extLst>
              </p:cNvPr>
              <p:cNvCxnSpPr>
                <a:cxnSpLocks/>
                <a:stCxn id="46" idx="1"/>
              </p:cNvCxnSpPr>
              <p:nvPr/>
            </p:nvCxnSpPr>
            <p:spPr>
              <a:xfrm flipH="1" flipV="1">
                <a:off x="4261282" y="5052772"/>
                <a:ext cx="983947" cy="4370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9B6C2B26-1D1B-61BC-C5EB-26D8F47B1BCA}"/>
                  </a:ext>
                </a:extLst>
              </p:cNvPr>
              <p:cNvCxnSpPr>
                <a:cxnSpLocks/>
                <a:stCxn id="46" idx="1"/>
              </p:cNvCxnSpPr>
              <p:nvPr/>
            </p:nvCxnSpPr>
            <p:spPr>
              <a:xfrm flipH="1">
                <a:off x="4199138" y="5096481"/>
                <a:ext cx="1046091" cy="371649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D960751-2C78-42B9-3CC3-60ED6D58FDE0}"/>
                  </a:ext>
                </a:extLst>
              </p:cNvPr>
              <p:cNvSpPr txBox="1"/>
              <p:nvPr/>
            </p:nvSpPr>
            <p:spPr>
              <a:xfrm>
                <a:off x="4071151" y="4731116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5D07DC2-9649-718D-AD20-4A5A3B105FCC}"/>
                  </a:ext>
                </a:extLst>
              </p:cNvPr>
              <p:cNvSpPr txBox="1"/>
              <p:nvPr/>
            </p:nvSpPr>
            <p:spPr>
              <a:xfrm>
                <a:off x="3892645" y="4867921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09571B9-4B97-3BF5-C237-55D8FCD50177}"/>
                  </a:ext>
                </a:extLst>
              </p:cNvPr>
              <p:cNvSpPr txBox="1"/>
              <p:nvPr/>
            </p:nvSpPr>
            <p:spPr>
              <a:xfrm>
                <a:off x="3818739" y="5418378"/>
                <a:ext cx="2947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E9B14478-3AB1-9948-DE88-A83A02650532}"/>
                  </a:ext>
                </a:extLst>
              </p:cNvPr>
              <p:cNvSpPr/>
              <p:nvPr/>
            </p:nvSpPr>
            <p:spPr>
              <a:xfrm>
                <a:off x="342321" y="1067602"/>
                <a:ext cx="1545363" cy="590550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Sludge Holding Tank</a:t>
                </a:r>
              </a:p>
            </p:txBody>
          </p: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8ECD78FB-4999-2666-1B5F-CE9A31D5D8AA}"/>
                  </a:ext>
                </a:extLst>
              </p:cNvPr>
              <p:cNvCxnSpPr>
                <a:cxnSpLocks/>
                <a:stCxn id="57" idx="2"/>
              </p:cNvCxnSpPr>
              <p:nvPr/>
            </p:nvCxnSpPr>
            <p:spPr>
              <a:xfrm>
                <a:off x="1115003" y="1658152"/>
                <a:ext cx="1216769" cy="745385"/>
              </a:xfrm>
              <a:prstGeom prst="straightConnector1">
                <a:avLst/>
              </a:prstGeom>
              <a:ln w="57150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5C22403B-F941-3D6A-6F72-1B3C429A2B5E}"/>
                  </a:ext>
                </a:extLst>
              </p:cNvPr>
              <p:cNvSpPr/>
              <p:nvPr/>
            </p:nvSpPr>
            <p:spPr>
              <a:xfrm>
                <a:off x="7057157" y="562715"/>
                <a:ext cx="990600" cy="59055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Inlet works</a:t>
                </a:r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1603D1DA-C0D2-AFA3-5E32-178B43022B8B}"/>
                  </a:ext>
                </a:extLst>
              </p:cNvPr>
              <p:cNvSpPr/>
              <p:nvPr/>
            </p:nvSpPr>
            <p:spPr>
              <a:xfrm>
                <a:off x="10344153" y="1614734"/>
                <a:ext cx="990600" cy="590550"/>
              </a:xfrm>
              <a:prstGeom prst="round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Storm Tanks</a:t>
                </a:r>
              </a:p>
            </p:txBody>
          </p: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48FB0057-0934-1F2A-1AA6-90BFF7F3668A}"/>
                  </a:ext>
                </a:extLst>
              </p:cNvPr>
              <p:cNvSpPr/>
              <p:nvPr/>
            </p:nvSpPr>
            <p:spPr>
              <a:xfrm>
                <a:off x="8445104" y="1123811"/>
                <a:ext cx="1264444" cy="590550"/>
              </a:xfrm>
              <a:prstGeom prst="round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Balancing Tank</a:t>
                </a:r>
              </a:p>
            </p:txBody>
          </p:sp>
          <p:cxnSp>
            <p:nvCxnSpPr>
              <p:cNvPr id="65" name="Connector: Elbow 64">
                <a:extLst>
                  <a:ext uri="{FF2B5EF4-FFF2-40B4-BE49-F238E27FC236}">
                    <a16:creationId xmlns:a16="http://schemas.microsoft.com/office/drawing/2014/main" id="{0227F76A-0C14-4365-156E-06BFF8F14A37}"/>
                  </a:ext>
                </a:extLst>
              </p:cNvPr>
              <p:cNvCxnSpPr>
                <a:stCxn id="61" idx="2"/>
                <a:endCxn id="63" idx="1"/>
              </p:cNvCxnSpPr>
              <p:nvPr/>
            </p:nvCxnSpPr>
            <p:spPr>
              <a:xfrm rot="16200000" flipH="1">
                <a:off x="7865870" y="839851"/>
                <a:ext cx="265821" cy="892647"/>
              </a:xfrm>
              <a:prstGeom prst="bentConnector2">
                <a:avLst/>
              </a:prstGeom>
              <a:ln w="57150">
                <a:gradFill>
                  <a:gsLst>
                    <a:gs pos="0">
                      <a:schemeClr val="accent1"/>
                    </a:gs>
                    <a:gs pos="100000">
                      <a:schemeClr val="accent5"/>
                    </a:gs>
                  </a:gsLst>
                  <a:lin ang="5400000" scaled="1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ctor: Elbow 66">
                <a:extLst>
                  <a:ext uri="{FF2B5EF4-FFF2-40B4-BE49-F238E27FC236}">
                    <a16:creationId xmlns:a16="http://schemas.microsoft.com/office/drawing/2014/main" id="{3A03A740-FC77-8A02-E35B-736C7B40038D}"/>
                  </a:ext>
                </a:extLst>
              </p:cNvPr>
              <p:cNvCxnSpPr>
                <a:stCxn id="63" idx="2"/>
                <a:endCxn id="62" idx="1"/>
              </p:cNvCxnSpPr>
              <p:nvPr/>
            </p:nvCxnSpPr>
            <p:spPr>
              <a:xfrm rot="16200000" flipH="1">
                <a:off x="9612915" y="1178771"/>
                <a:ext cx="195648" cy="1266827"/>
              </a:xfrm>
              <a:prstGeom prst="bentConnector2">
                <a:avLst/>
              </a:prstGeom>
              <a:ln w="5715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363D59F9-5309-09A4-CAF6-362ABBCF63F1}"/>
                  </a:ext>
                </a:extLst>
              </p:cNvPr>
              <p:cNvSpPr/>
              <p:nvPr/>
            </p:nvSpPr>
            <p:spPr>
              <a:xfrm>
                <a:off x="7057156" y="3077975"/>
                <a:ext cx="990600" cy="590550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PSTs</a:t>
                </a:r>
              </a:p>
            </p:txBody>
          </p: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A619F2A2-0A34-2504-1E7E-4503E75AB47B}"/>
                  </a:ext>
                </a:extLst>
              </p:cNvPr>
              <p:cNvCxnSpPr>
                <a:cxnSpLocks/>
                <a:stCxn id="61" idx="2"/>
                <a:endCxn id="68" idx="0"/>
              </p:cNvCxnSpPr>
              <p:nvPr/>
            </p:nvCxnSpPr>
            <p:spPr>
              <a:xfrm flipH="1">
                <a:off x="7552456" y="1153265"/>
                <a:ext cx="1" cy="1924710"/>
              </a:xfrm>
              <a:prstGeom prst="straightConnector1">
                <a:avLst/>
              </a:prstGeom>
              <a:ln w="5715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4"/>
                    </a:gs>
                  </a:gsLst>
                  <a:lin ang="540000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: Rounded Corners 74">
                <a:extLst>
                  <a:ext uri="{FF2B5EF4-FFF2-40B4-BE49-F238E27FC236}">
                    <a16:creationId xmlns:a16="http://schemas.microsoft.com/office/drawing/2014/main" id="{56069244-AA55-5B85-B735-F35E167DFD08}"/>
                  </a:ext>
                </a:extLst>
              </p:cNvPr>
              <p:cNvSpPr/>
              <p:nvPr/>
            </p:nvSpPr>
            <p:spPr>
              <a:xfrm>
                <a:off x="10138481" y="3077718"/>
                <a:ext cx="1545363" cy="590550"/>
              </a:xfrm>
              <a:prstGeom prst="roundRect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Sludge Holding Tank</a:t>
                </a:r>
              </a:p>
            </p:txBody>
          </p:sp>
          <p:cxnSp>
            <p:nvCxnSpPr>
              <p:cNvPr id="77" name="Connector: Elbow 76">
                <a:extLst>
                  <a:ext uri="{FF2B5EF4-FFF2-40B4-BE49-F238E27FC236}">
                    <a16:creationId xmlns:a16="http://schemas.microsoft.com/office/drawing/2014/main" id="{4B007ACB-9D57-131F-4F2B-888958CA1466}"/>
                  </a:ext>
                </a:extLst>
              </p:cNvPr>
              <p:cNvCxnSpPr>
                <a:cxnSpLocks/>
                <a:stCxn id="68" idx="3"/>
                <a:endCxn id="75" idx="1"/>
              </p:cNvCxnSpPr>
              <p:nvPr/>
            </p:nvCxnSpPr>
            <p:spPr>
              <a:xfrm flipV="1">
                <a:off x="8047756" y="3372993"/>
                <a:ext cx="2090725" cy="257"/>
              </a:xfrm>
              <a:prstGeom prst="bentConnector3">
                <a:avLst>
                  <a:gd name="adj1" fmla="val 50000"/>
                </a:avLst>
              </a:prstGeom>
              <a:ln w="57150">
                <a:gradFill flip="none" rotWithShape="1">
                  <a:gsLst>
                    <a:gs pos="0">
                      <a:schemeClr val="accent6"/>
                    </a:gs>
                    <a:gs pos="100000">
                      <a:schemeClr val="accent4"/>
                    </a:gs>
                  </a:gsLst>
                  <a:lin ang="1080000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0C62CE2E-FC20-5415-8CCE-4509BC36B89A}"/>
                  </a:ext>
                </a:extLst>
              </p:cNvPr>
              <p:cNvSpPr/>
              <p:nvPr/>
            </p:nvSpPr>
            <p:spPr>
              <a:xfrm>
                <a:off x="7057156" y="4384711"/>
                <a:ext cx="990600" cy="590550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Filter Beds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1F12C75E-18F5-1FCE-5F9A-7C86EDA81CEF}"/>
                  </a:ext>
                </a:extLst>
              </p:cNvPr>
              <p:cNvCxnSpPr>
                <a:stCxn id="68" idx="2"/>
                <a:endCxn id="78" idx="0"/>
              </p:cNvCxnSpPr>
              <p:nvPr/>
            </p:nvCxnSpPr>
            <p:spPr>
              <a:xfrm>
                <a:off x="7552456" y="3668525"/>
                <a:ext cx="0" cy="716186"/>
              </a:xfrm>
              <a:prstGeom prst="straightConnector1">
                <a:avLst/>
              </a:prstGeom>
              <a:ln w="57150">
                <a:gradFill>
                  <a:gsLst>
                    <a:gs pos="0">
                      <a:schemeClr val="accent4"/>
                    </a:gs>
                    <a:gs pos="100000">
                      <a:srgbClr val="FF0000"/>
                    </a:gs>
                  </a:gsLst>
                  <a:lin ang="5400000" scaled="1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BF39C7FD-F239-69C4-45C3-72E3180CF24F}"/>
                  </a:ext>
                </a:extLst>
              </p:cNvPr>
              <p:cNvSpPr/>
              <p:nvPr/>
            </p:nvSpPr>
            <p:spPr>
              <a:xfrm>
                <a:off x="8597818" y="4384711"/>
                <a:ext cx="990600" cy="590550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Humus Tanks</a:t>
                </a:r>
              </a:p>
            </p:txBody>
          </p: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60A70F3C-4E79-1AA6-B27F-86F14DC59AC5}"/>
                  </a:ext>
                </a:extLst>
              </p:cNvPr>
              <p:cNvCxnSpPr>
                <a:stCxn id="78" idx="3"/>
                <a:endCxn id="83" idx="1"/>
              </p:cNvCxnSpPr>
              <p:nvPr/>
            </p:nvCxnSpPr>
            <p:spPr>
              <a:xfrm>
                <a:off x="8047756" y="4679986"/>
                <a:ext cx="550062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or: Elbow 86">
                <a:extLst>
                  <a:ext uri="{FF2B5EF4-FFF2-40B4-BE49-F238E27FC236}">
                    <a16:creationId xmlns:a16="http://schemas.microsoft.com/office/drawing/2014/main" id="{7855463E-F1D2-292B-2354-C08F247B4683}"/>
                  </a:ext>
                </a:extLst>
              </p:cNvPr>
              <p:cNvCxnSpPr>
                <a:stCxn id="83" idx="0"/>
                <a:endCxn id="68" idx="0"/>
              </p:cNvCxnSpPr>
              <p:nvPr/>
            </p:nvCxnSpPr>
            <p:spPr>
              <a:xfrm rot="16200000" flipV="1">
                <a:off x="7669419" y="2961012"/>
                <a:ext cx="1306736" cy="1540662"/>
              </a:xfrm>
              <a:prstGeom prst="bentConnector3">
                <a:avLst>
                  <a:gd name="adj1" fmla="val 166331"/>
                </a:avLst>
              </a:prstGeom>
              <a:ln w="28575">
                <a:gradFill>
                  <a:gsLst>
                    <a:gs pos="0">
                      <a:srgbClr val="FF0000"/>
                    </a:gs>
                    <a:gs pos="100000">
                      <a:schemeClr val="accent4"/>
                    </a:gs>
                  </a:gsLst>
                  <a:lin ang="5400000" scaled="1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ctor: Elbow 89">
                <a:extLst>
                  <a:ext uri="{FF2B5EF4-FFF2-40B4-BE49-F238E27FC236}">
                    <a16:creationId xmlns:a16="http://schemas.microsoft.com/office/drawing/2014/main" id="{54DF804F-2C2A-0838-7BE6-770C504AC370}"/>
                  </a:ext>
                </a:extLst>
              </p:cNvPr>
              <p:cNvCxnSpPr>
                <a:cxnSpLocks/>
                <a:stCxn id="83" idx="2"/>
              </p:cNvCxnSpPr>
              <p:nvPr/>
            </p:nvCxnSpPr>
            <p:spPr>
              <a:xfrm rot="16200000" flipH="1">
                <a:off x="9194824" y="4873554"/>
                <a:ext cx="1416014" cy="1619427"/>
              </a:xfrm>
              <a:prstGeom prst="bentConnector2">
                <a:avLst/>
              </a:prstGeom>
              <a:ln w="57150">
                <a:gradFill>
                  <a:gsLst>
                    <a:gs pos="0">
                      <a:srgbClr val="FF0000"/>
                    </a:gs>
                    <a:gs pos="100000">
                      <a:schemeClr val="tx1"/>
                    </a:gs>
                  </a:gsLst>
                  <a:lin ang="5400000" scaled="1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78572E31-012D-86DD-05AB-1AF5CD29CAE6}"/>
                  </a:ext>
                </a:extLst>
              </p:cNvPr>
              <p:cNvSpPr/>
              <p:nvPr/>
            </p:nvSpPr>
            <p:spPr>
              <a:xfrm>
                <a:off x="10712545" y="6096000"/>
                <a:ext cx="1342224" cy="590550"/>
              </a:xfrm>
              <a:prstGeom prst="round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FE Discharge</a:t>
                </a:r>
              </a:p>
            </p:txBody>
          </p:sp>
        </p:grp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41FF86-063B-22C7-D344-044B2FFD9C12}"/>
                </a:ext>
              </a:extLst>
            </p:cNvPr>
            <p:cNvSpPr txBox="1"/>
            <p:nvPr/>
          </p:nvSpPr>
          <p:spPr>
            <a:xfrm>
              <a:off x="7552456" y="152400"/>
              <a:ext cx="2515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Preliminary Treatment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64A09EB-941B-83BC-C119-E5FA8424E6F4}"/>
                </a:ext>
              </a:extLst>
            </p:cNvPr>
            <p:cNvSpPr txBox="1"/>
            <p:nvPr/>
          </p:nvSpPr>
          <p:spPr>
            <a:xfrm>
              <a:off x="9180603" y="722002"/>
              <a:ext cx="2669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5"/>
                  </a:solidFill>
                </a:rPr>
                <a:t>Storm Water Management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BFCCCB6-57C8-B560-70BF-261D1EB272F2}"/>
                </a:ext>
              </a:extLst>
            </p:cNvPr>
            <p:cNvSpPr txBox="1"/>
            <p:nvPr/>
          </p:nvSpPr>
          <p:spPr>
            <a:xfrm>
              <a:off x="7620214" y="2338931"/>
              <a:ext cx="15575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4"/>
                  </a:solidFill>
                </a:rPr>
                <a:t>Primary Treatment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D292591-77AF-F7E6-1218-1A74F53AF4E5}"/>
                </a:ext>
              </a:extLst>
            </p:cNvPr>
            <p:cNvSpPr txBox="1"/>
            <p:nvPr/>
          </p:nvSpPr>
          <p:spPr>
            <a:xfrm>
              <a:off x="7517538" y="5100934"/>
              <a:ext cx="15575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rgbClr val="FF0000"/>
                  </a:solidFill>
                </a:rPr>
                <a:t>Secondary Treatment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184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52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Paton</dc:creator>
  <cp:lastModifiedBy>John Paton</cp:lastModifiedBy>
  <cp:revision>1</cp:revision>
  <cp:lastPrinted>2024-04-24T21:26:59Z</cp:lastPrinted>
  <dcterms:created xsi:type="dcterms:W3CDTF">2024-04-23T19:38:46Z</dcterms:created>
  <dcterms:modified xsi:type="dcterms:W3CDTF">2024-04-25T11:04:09Z</dcterms:modified>
</cp:coreProperties>
</file>